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5119350" cy="21240750"/>
  <p:notesSz cx="6858000" cy="9144000"/>
  <p:defaultTextStyle>
    <a:defPPr>
      <a:defRPr lang="en-US"/>
    </a:defPPr>
    <a:lvl1pPr marL="0" algn="l" defTabSz="2077625" rtl="0" eaLnBrk="1" latinLnBrk="0" hangingPunct="1">
      <a:defRPr sz="4106" kern="1200">
        <a:solidFill>
          <a:schemeClr val="tx1"/>
        </a:solidFill>
        <a:latin typeface="+mn-lt"/>
        <a:ea typeface="+mn-ea"/>
        <a:cs typeface="+mn-cs"/>
      </a:defRPr>
    </a:lvl1pPr>
    <a:lvl2pPr marL="1038813" algn="l" defTabSz="2077625" rtl="0" eaLnBrk="1" latinLnBrk="0" hangingPunct="1">
      <a:defRPr sz="4106" kern="1200">
        <a:solidFill>
          <a:schemeClr val="tx1"/>
        </a:solidFill>
        <a:latin typeface="+mn-lt"/>
        <a:ea typeface="+mn-ea"/>
        <a:cs typeface="+mn-cs"/>
      </a:defRPr>
    </a:lvl2pPr>
    <a:lvl3pPr marL="2077625" algn="l" defTabSz="2077625" rtl="0" eaLnBrk="1" latinLnBrk="0" hangingPunct="1">
      <a:defRPr sz="4106" kern="1200">
        <a:solidFill>
          <a:schemeClr val="tx1"/>
        </a:solidFill>
        <a:latin typeface="+mn-lt"/>
        <a:ea typeface="+mn-ea"/>
        <a:cs typeface="+mn-cs"/>
      </a:defRPr>
    </a:lvl3pPr>
    <a:lvl4pPr marL="3116438" algn="l" defTabSz="2077625" rtl="0" eaLnBrk="1" latinLnBrk="0" hangingPunct="1">
      <a:defRPr sz="4106" kern="1200">
        <a:solidFill>
          <a:schemeClr val="tx1"/>
        </a:solidFill>
        <a:latin typeface="+mn-lt"/>
        <a:ea typeface="+mn-ea"/>
        <a:cs typeface="+mn-cs"/>
      </a:defRPr>
    </a:lvl4pPr>
    <a:lvl5pPr marL="4155250" algn="l" defTabSz="2077625" rtl="0" eaLnBrk="1" latinLnBrk="0" hangingPunct="1">
      <a:defRPr sz="4106" kern="1200">
        <a:solidFill>
          <a:schemeClr val="tx1"/>
        </a:solidFill>
        <a:latin typeface="+mn-lt"/>
        <a:ea typeface="+mn-ea"/>
        <a:cs typeface="+mn-cs"/>
      </a:defRPr>
    </a:lvl5pPr>
    <a:lvl6pPr marL="5194063" algn="l" defTabSz="2077625" rtl="0" eaLnBrk="1" latinLnBrk="0" hangingPunct="1">
      <a:defRPr sz="4106" kern="1200">
        <a:solidFill>
          <a:schemeClr val="tx1"/>
        </a:solidFill>
        <a:latin typeface="+mn-lt"/>
        <a:ea typeface="+mn-ea"/>
        <a:cs typeface="+mn-cs"/>
      </a:defRPr>
    </a:lvl6pPr>
    <a:lvl7pPr marL="6232876" algn="l" defTabSz="2077625" rtl="0" eaLnBrk="1" latinLnBrk="0" hangingPunct="1">
      <a:defRPr sz="4106" kern="1200">
        <a:solidFill>
          <a:schemeClr val="tx1"/>
        </a:solidFill>
        <a:latin typeface="+mn-lt"/>
        <a:ea typeface="+mn-ea"/>
        <a:cs typeface="+mn-cs"/>
      </a:defRPr>
    </a:lvl7pPr>
    <a:lvl8pPr marL="7271689" algn="l" defTabSz="2077625" rtl="0" eaLnBrk="1" latinLnBrk="0" hangingPunct="1">
      <a:defRPr sz="4106" kern="1200">
        <a:solidFill>
          <a:schemeClr val="tx1"/>
        </a:solidFill>
        <a:latin typeface="+mn-lt"/>
        <a:ea typeface="+mn-ea"/>
        <a:cs typeface="+mn-cs"/>
      </a:defRPr>
    </a:lvl8pPr>
    <a:lvl9pPr marL="8310501" algn="l" defTabSz="2077625" rtl="0" eaLnBrk="1" latinLnBrk="0" hangingPunct="1">
      <a:defRPr sz="41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90" userDrawn="1">
          <p15:clr>
            <a:srgbClr val="A4A3A4"/>
          </p15:clr>
        </p15:guide>
        <p15:guide id="2" pos="47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72" autoAdjust="0"/>
  </p:normalViewPr>
  <p:slideViewPr>
    <p:cSldViewPr>
      <p:cViewPr varScale="1">
        <p:scale>
          <a:sx n="34" d="100"/>
          <a:sy n="34" d="100"/>
        </p:scale>
        <p:origin x="3210" y="78"/>
      </p:cViewPr>
      <p:guideLst>
        <p:guide orient="horz" pos="6690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D12A3-8FEC-46A0-9040-BEE2EA656AAB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09800" y="685800"/>
            <a:ext cx="2438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6C447-2291-488B-883E-8D8463AF15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901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077625" rtl="0" eaLnBrk="1" latinLnBrk="0" hangingPunct="1">
      <a:defRPr sz="2723" kern="1200">
        <a:solidFill>
          <a:schemeClr val="tx1"/>
        </a:solidFill>
        <a:latin typeface="+mn-lt"/>
        <a:ea typeface="+mn-ea"/>
        <a:cs typeface="+mn-cs"/>
      </a:defRPr>
    </a:lvl1pPr>
    <a:lvl2pPr marL="1038813" algn="l" defTabSz="2077625" rtl="0" eaLnBrk="1" latinLnBrk="0" hangingPunct="1">
      <a:defRPr sz="2723" kern="1200">
        <a:solidFill>
          <a:schemeClr val="tx1"/>
        </a:solidFill>
        <a:latin typeface="+mn-lt"/>
        <a:ea typeface="+mn-ea"/>
        <a:cs typeface="+mn-cs"/>
      </a:defRPr>
    </a:lvl2pPr>
    <a:lvl3pPr marL="2077625" algn="l" defTabSz="2077625" rtl="0" eaLnBrk="1" latinLnBrk="0" hangingPunct="1">
      <a:defRPr sz="2723" kern="1200">
        <a:solidFill>
          <a:schemeClr val="tx1"/>
        </a:solidFill>
        <a:latin typeface="+mn-lt"/>
        <a:ea typeface="+mn-ea"/>
        <a:cs typeface="+mn-cs"/>
      </a:defRPr>
    </a:lvl3pPr>
    <a:lvl4pPr marL="3116438" algn="l" defTabSz="2077625" rtl="0" eaLnBrk="1" latinLnBrk="0" hangingPunct="1">
      <a:defRPr sz="2723" kern="1200">
        <a:solidFill>
          <a:schemeClr val="tx1"/>
        </a:solidFill>
        <a:latin typeface="+mn-lt"/>
        <a:ea typeface="+mn-ea"/>
        <a:cs typeface="+mn-cs"/>
      </a:defRPr>
    </a:lvl4pPr>
    <a:lvl5pPr marL="4155250" algn="l" defTabSz="2077625" rtl="0" eaLnBrk="1" latinLnBrk="0" hangingPunct="1">
      <a:defRPr sz="2723" kern="1200">
        <a:solidFill>
          <a:schemeClr val="tx1"/>
        </a:solidFill>
        <a:latin typeface="+mn-lt"/>
        <a:ea typeface="+mn-ea"/>
        <a:cs typeface="+mn-cs"/>
      </a:defRPr>
    </a:lvl5pPr>
    <a:lvl6pPr marL="5194063" algn="l" defTabSz="2077625" rtl="0" eaLnBrk="1" latinLnBrk="0" hangingPunct="1">
      <a:defRPr sz="2723" kern="1200">
        <a:solidFill>
          <a:schemeClr val="tx1"/>
        </a:solidFill>
        <a:latin typeface="+mn-lt"/>
        <a:ea typeface="+mn-ea"/>
        <a:cs typeface="+mn-cs"/>
      </a:defRPr>
    </a:lvl6pPr>
    <a:lvl7pPr marL="6232876" algn="l" defTabSz="2077625" rtl="0" eaLnBrk="1" latinLnBrk="0" hangingPunct="1">
      <a:defRPr sz="2723" kern="1200">
        <a:solidFill>
          <a:schemeClr val="tx1"/>
        </a:solidFill>
        <a:latin typeface="+mn-lt"/>
        <a:ea typeface="+mn-ea"/>
        <a:cs typeface="+mn-cs"/>
      </a:defRPr>
    </a:lvl7pPr>
    <a:lvl8pPr marL="7271689" algn="l" defTabSz="2077625" rtl="0" eaLnBrk="1" latinLnBrk="0" hangingPunct="1">
      <a:defRPr sz="2723" kern="1200">
        <a:solidFill>
          <a:schemeClr val="tx1"/>
        </a:solidFill>
        <a:latin typeface="+mn-lt"/>
        <a:ea typeface="+mn-ea"/>
        <a:cs typeface="+mn-cs"/>
      </a:defRPr>
    </a:lvl8pPr>
    <a:lvl9pPr marL="8310501" algn="l" defTabSz="2077625" rtl="0" eaLnBrk="1" latinLnBrk="0" hangingPunct="1">
      <a:defRPr sz="272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09800" y="685800"/>
            <a:ext cx="2438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86C447-2291-488B-883E-8D8463AF151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521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6598401"/>
            <a:ext cx="12851448" cy="45529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903" y="12036425"/>
            <a:ext cx="10583545" cy="54281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96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9939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990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9879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984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981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9789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9759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15358-0188-4649-A986-6A5049E42B9E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441A-69DB-4EBD-AEBE-01D157D5CA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812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15358-0188-4649-A986-6A5049E42B9E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441A-69DB-4EBD-AEBE-01D157D5CA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191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462554" y="6352559"/>
            <a:ext cx="12245099" cy="13532127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22010" y="6352559"/>
            <a:ext cx="36488555" cy="13532127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15358-0188-4649-A986-6A5049E42B9E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441A-69DB-4EBD-AEBE-01D157D5CA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286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15358-0188-4649-A986-6A5049E42B9E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441A-69DB-4EBD-AEBE-01D157D5CA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903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324" y="13649150"/>
            <a:ext cx="12851448" cy="4218649"/>
          </a:xfrm>
        </p:spPr>
        <p:txBody>
          <a:bodyPr anchor="t"/>
          <a:lstStyle>
            <a:lvl1pPr algn="l">
              <a:defRPr sz="8711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4324" y="9002738"/>
            <a:ext cx="12851448" cy="4646412"/>
          </a:xfrm>
        </p:spPr>
        <p:txBody>
          <a:bodyPr anchor="b"/>
          <a:lstStyle>
            <a:lvl1pPr marL="0" indent="0">
              <a:buNone/>
              <a:defRPr sz="4355">
                <a:solidFill>
                  <a:schemeClr val="tx1">
                    <a:tint val="75000"/>
                  </a:schemeClr>
                </a:solidFill>
              </a:defRPr>
            </a:lvl1pPr>
            <a:lvl2pPr marL="996991" indent="0">
              <a:buNone/>
              <a:defRPr sz="3941">
                <a:solidFill>
                  <a:schemeClr val="tx1">
                    <a:tint val="75000"/>
                  </a:schemeClr>
                </a:solidFill>
              </a:defRPr>
            </a:lvl2pPr>
            <a:lvl3pPr marL="1993982" indent="0">
              <a:buNone/>
              <a:defRPr sz="3484">
                <a:solidFill>
                  <a:schemeClr val="tx1">
                    <a:tint val="75000"/>
                  </a:schemeClr>
                </a:solidFill>
              </a:defRPr>
            </a:lvl3pPr>
            <a:lvl4pPr marL="2990973" indent="0">
              <a:buNone/>
              <a:defRPr sz="3070">
                <a:solidFill>
                  <a:schemeClr val="tx1">
                    <a:tint val="75000"/>
                  </a:schemeClr>
                </a:solidFill>
              </a:defRPr>
            </a:lvl4pPr>
            <a:lvl5pPr marL="3987964" indent="0">
              <a:buNone/>
              <a:defRPr sz="3070">
                <a:solidFill>
                  <a:schemeClr val="tx1">
                    <a:tint val="75000"/>
                  </a:schemeClr>
                </a:solidFill>
              </a:defRPr>
            </a:lvl5pPr>
            <a:lvl6pPr marL="4984955" indent="0">
              <a:buNone/>
              <a:defRPr sz="3070">
                <a:solidFill>
                  <a:schemeClr val="tx1">
                    <a:tint val="75000"/>
                  </a:schemeClr>
                </a:solidFill>
              </a:defRPr>
            </a:lvl6pPr>
            <a:lvl7pPr marL="5981946" indent="0">
              <a:buNone/>
              <a:defRPr sz="3070">
                <a:solidFill>
                  <a:schemeClr val="tx1">
                    <a:tint val="75000"/>
                  </a:schemeClr>
                </a:solidFill>
              </a:defRPr>
            </a:lvl7pPr>
            <a:lvl8pPr marL="6978937" indent="0">
              <a:buNone/>
              <a:defRPr sz="3070">
                <a:solidFill>
                  <a:schemeClr val="tx1">
                    <a:tint val="75000"/>
                  </a:schemeClr>
                </a:solidFill>
              </a:defRPr>
            </a:lvl8pPr>
            <a:lvl9pPr marL="7975927" indent="0">
              <a:buNone/>
              <a:defRPr sz="30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15358-0188-4649-A986-6A5049E42B9E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441A-69DB-4EBD-AEBE-01D157D5CA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679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22009" y="37004140"/>
            <a:ext cx="24366827" cy="104669696"/>
          </a:xfrm>
        </p:spPr>
        <p:txBody>
          <a:bodyPr/>
          <a:lstStyle>
            <a:lvl1pPr>
              <a:defRPr sz="6098"/>
            </a:lvl1pPr>
            <a:lvl2pPr>
              <a:defRPr sz="5226"/>
            </a:lvl2pPr>
            <a:lvl3pPr>
              <a:defRPr sz="4355"/>
            </a:lvl3pPr>
            <a:lvl4pPr>
              <a:defRPr sz="3941"/>
            </a:lvl4pPr>
            <a:lvl5pPr>
              <a:defRPr sz="3941"/>
            </a:lvl5pPr>
            <a:lvl6pPr>
              <a:defRPr sz="3941"/>
            </a:lvl6pPr>
            <a:lvl7pPr>
              <a:defRPr sz="3941"/>
            </a:lvl7pPr>
            <a:lvl8pPr>
              <a:defRPr sz="3941"/>
            </a:lvl8pPr>
            <a:lvl9pPr>
              <a:defRPr sz="394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340826" y="37004140"/>
            <a:ext cx="24366828" cy="104669696"/>
          </a:xfrm>
        </p:spPr>
        <p:txBody>
          <a:bodyPr/>
          <a:lstStyle>
            <a:lvl1pPr>
              <a:defRPr sz="6098"/>
            </a:lvl1pPr>
            <a:lvl2pPr>
              <a:defRPr sz="5226"/>
            </a:lvl2pPr>
            <a:lvl3pPr>
              <a:defRPr sz="4355"/>
            </a:lvl3pPr>
            <a:lvl4pPr>
              <a:defRPr sz="3941"/>
            </a:lvl4pPr>
            <a:lvl5pPr>
              <a:defRPr sz="3941"/>
            </a:lvl5pPr>
            <a:lvl6pPr>
              <a:defRPr sz="3941"/>
            </a:lvl6pPr>
            <a:lvl7pPr>
              <a:defRPr sz="3941"/>
            </a:lvl7pPr>
            <a:lvl8pPr>
              <a:defRPr sz="3941"/>
            </a:lvl8pPr>
            <a:lvl9pPr>
              <a:defRPr sz="394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15358-0188-4649-A986-6A5049E42B9E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441A-69DB-4EBD-AEBE-01D157D5CA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41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968" y="850615"/>
            <a:ext cx="13607415" cy="35401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968" y="4754586"/>
            <a:ext cx="6680339" cy="1981485"/>
          </a:xfrm>
        </p:spPr>
        <p:txBody>
          <a:bodyPr anchor="b"/>
          <a:lstStyle>
            <a:lvl1pPr marL="0" indent="0">
              <a:buNone/>
              <a:defRPr sz="5226" b="1"/>
            </a:lvl1pPr>
            <a:lvl2pPr marL="996991" indent="0">
              <a:buNone/>
              <a:defRPr sz="4355" b="1"/>
            </a:lvl2pPr>
            <a:lvl3pPr marL="1993982" indent="0">
              <a:buNone/>
              <a:defRPr sz="3941" b="1"/>
            </a:lvl3pPr>
            <a:lvl4pPr marL="2990973" indent="0">
              <a:buNone/>
              <a:defRPr sz="3484" b="1"/>
            </a:lvl4pPr>
            <a:lvl5pPr marL="3987964" indent="0">
              <a:buNone/>
              <a:defRPr sz="3484" b="1"/>
            </a:lvl5pPr>
            <a:lvl6pPr marL="4984955" indent="0">
              <a:buNone/>
              <a:defRPr sz="3484" b="1"/>
            </a:lvl6pPr>
            <a:lvl7pPr marL="5981946" indent="0">
              <a:buNone/>
              <a:defRPr sz="3484" b="1"/>
            </a:lvl7pPr>
            <a:lvl8pPr marL="6978937" indent="0">
              <a:buNone/>
              <a:defRPr sz="3484" b="1"/>
            </a:lvl8pPr>
            <a:lvl9pPr marL="7975927" indent="0">
              <a:buNone/>
              <a:defRPr sz="348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968" y="6736071"/>
            <a:ext cx="6680339" cy="12238017"/>
          </a:xfrm>
        </p:spPr>
        <p:txBody>
          <a:bodyPr/>
          <a:lstStyle>
            <a:lvl1pPr>
              <a:defRPr sz="5226"/>
            </a:lvl1pPr>
            <a:lvl2pPr>
              <a:defRPr sz="4355"/>
            </a:lvl2pPr>
            <a:lvl3pPr>
              <a:defRPr sz="3941"/>
            </a:lvl3pPr>
            <a:lvl4pPr>
              <a:defRPr sz="3484"/>
            </a:lvl4pPr>
            <a:lvl5pPr>
              <a:defRPr sz="3484"/>
            </a:lvl5pPr>
            <a:lvl6pPr>
              <a:defRPr sz="3484"/>
            </a:lvl6pPr>
            <a:lvl7pPr>
              <a:defRPr sz="3484"/>
            </a:lvl7pPr>
            <a:lvl8pPr>
              <a:defRPr sz="3484"/>
            </a:lvl8pPr>
            <a:lvl9pPr>
              <a:defRPr sz="348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80421" y="4754586"/>
            <a:ext cx="6682963" cy="1981485"/>
          </a:xfrm>
        </p:spPr>
        <p:txBody>
          <a:bodyPr anchor="b"/>
          <a:lstStyle>
            <a:lvl1pPr marL="0" indent="0">
              <a:buNone/>
              <a:defRPr sz="5226" b="1"/>
            </a:lvl1pPr>
            <a:lvl2pPr marL="996991" indent="0">
              <a:buNone/>
              <a:defRPr sz="4355" b="1"/>
            </a:lvl2pPr>
            <a:lvl3pPr marL="1993982" indent="0">
              <a:buNone/>
              <a:defRPr sz="3941" b="1"/>
            </a:lvl3pPr>
            <a:lvl4pPr marL="2990973" indent="0">
              <a:buNone/>
              <a:defRPr sz="3484" b="1"/>
            </a:lvl4pPr>
            <a:lvl5pPr marL="3987964" indent="0">
              <a:buNone/>
              <a:defRPr sz="3484" b="1"/>
            </a:lvl5pPr>
            <a:lvl6pPr marL="4984955" indent="0">
              <a:buNone/>
              <a:defRPr sz="3484" b="1"/>
            </a:lvl6pPr>
            <a:lvl7pPr marL="5981946" indent="0">
              <a:buNone/>
              <a:defRPr sz="3484" b="1"/>
            </a:lvl7pPr>
            <a:lvl8pPr marL="6978937" indent="0">
              <a:buNone/>
              <a:defRPr sz="3484" b="1"/>
            </a:lvl8pPr>
            <a:lvl9pPr marL="7975927" indent="0">
              <a:buNone/>
              <a:defRPr sz="348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80421" y="6736071"/>
            <a:ext cx="6682963" cy="12238017"/>
          </a:xfrm>
        </p:spPr>
        <p:txBody>
          <a:bodyPr/>
          <a:lstStyle>
            <a:lvl1pPr>
              <a:defRPr sz="5226"/>
            </a:lvl1pPr>
            <a:lvl2pPr>
              <a:defRPr sz="4355"/>
            </a:lvl2pPr>
            <a:lvl3pPr>
              <a:defRPr sz="3941"/>
            </a:lvl3pPr>
            <a:lvl4pPr>
              <a:defRPr sz="3484"/>
            </a:lvl4pPr>
            <a:lvl5pPr>
              <a:defRPr sz="3484"/>
            </a:lvl5pPr>
            <a:lvl6pPr>
              <a:defRPr sz="3484"/>
            </a:lvl6pPr>
            <a:lvl7pPr>
              <a:defRPr sz="3484"/>
            </a:lvl7pPr>
            <a:lvl8pPr>
              <a:defRPr sz="3484"/>
            </a:lvl8pPr>
            <a:lvl9pPr>
              <a:defRPr sz="348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15358-0188-4649-A986-6A5049E42B9E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441A-69DB-4EBD-AEBE-01D157D5CA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574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15358-0188-4649-A986-6A5049E42B9E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441A-69DB-4EBD-AEBE-01D157D5CA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3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15358-0188-4649-A986-6A5049E42B9E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441A-69DB-4EBD-AEBE-01D157D5CA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879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969" y="845696"/>
            <a:ext cx="4974162" cy="3599127"/>
          </a:xfrm>
        </p:spPr>
        <p:txBody>
          <a:bodyPr anchor="b"/>
          <a:lstStyle>
            <a:lvl1pPr algn="l">
              <a:defRPr sz="435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11246" y="845698"/>
            <a:ext cx="8452137" cy="18128392"/>
          </a:xfrm>
        </p:spPr>
        <p:txBody>
          <a:bodyPr/>
          <a:lstStyle>
            <a:lvl1pPr>
              <a:defRPr sz="6969"/>
            </a:lvl1pPr>
            <a:lvl2pPr>
              <a:defRPr sz="6098"/>
            </a:lvl2pPr>
            <a:lvl3pPr>
              <a:defRPr sz="5226"/>
            </a:lvl3pPr>
            <a:lvl4pPr>
              <a:defRPr sz="4355"/>
            </a:lvl4pPr>
            <a:lvl5pPr>
              <a:defRPr sz="4355"/>
            </a:lvl5pPr>
            <a:lvl6pPr>
              <a:defRPr sz="4355"/>
            </a:lvl6pPr>
            <a:lvl7pPr>
              <a:defRPr sz="4355"/>
            </a:lvl7pPr>
            <a:lvl8pPr>
              <a:defRPr sz="4355"/>
            </a:lvl8pPr>
            <a:lvl9pPr>
              <a:defRPr sz="435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969" y="4444825"/>
            <a:ext cx="4974162" cy="14529265"/>
          </a:xfrm>
        </p:spPr>
        <p:txBody>
          <a:bodyPr/>
          <a:lstStyle>
            <a:lvl1pPr marL="0" indent="0">
              <a:buNone/>
              <a:defRPr sz="3070"/>
            </a:lvl1pPr>
            <a:lvl2pPr marL="996991" indent="0">
              <a:buNone/>
              <a:defRPr sz="2613"/>
            </a:lvl2pPr>
            <a:lvl3pPr marL="1993982" indent="0">
              <a:buNone/>
              <a:defRPr sz="2198"/>
            </a:lvl3pPr>
            <a:lvl4pPr marL="2990973" indent="0">
              <a:buNone/>
              <a:defRPr sz="1950"/>
            </a:lvl4pPr>
            <a:lvl5pPr marL="3987964" indent="0">
              <a:buNone/>
              <a:defRPr sz="1950"/>
            </a:lvl5pPr>
            <a:lvl6pPr marL="4984955" indent="0">
              <a:buNone/>
              <a:defRPr sz="1950"/>
            </a:lvl6pPr>
            <a:lvl7pPr marL="5981946" indent="0">
              <a:buNone/>
              <a:defRPr sz="1950"/>
            </a:lvl7pPr>
            <a:lvl8pPr marL="6978937" indent="0">
              <a:buNone/>
              <a:defRPr sz="1950"/>
            </a:lvl8pPr>
            <a:lvl9pPr marL="7975927" indent="0">
              <a:buNone/>
              <a:defRPr sz="19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15358-0188-4649-A986-6A5049E42B9E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441A-69DB-4EBD-AEBE-01D157D5CA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745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3499" y="14868525"/>
            <a:ext cx="9071610" cy="1755314"/>
          </a:xfrm>
        </p:spPr>
        <p:txBody>
          <a:bodyPr anchor="b"/>
          <a:lstStyle>
            <a:lvl1pPr algn="l">
              <a:defRPr sz="435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499" y="1897900"/>
            <a:ext cx="9071610" cy="12744450"/>
          </a:xfrm>
        </p:spPr>
        <p:txBody>
          <a:bodyPr/>
          <a:lstStyle>
            <a:lvl1pPr marL="0" indent="0">
              <a:buNone/>
              <a:defRPr sz="6969"/>
            </a:lvl1pPr>
            <a:lvl2pPr marL="996991" indent="0">
              <a:buNone/>
              <a:defRPr sz="6098"/>
            </a:lvl2pPr>
            <a:lvl3pPr marL="1993982" indent="0">
              <a:buNone/>
              <a:defRPr sz="5226"/>
            </a:lvl3pPr>
            <a:lvl4pPr marL="2990973" indent="0">
              <a:buNone/>
              <a:defRPr sz="4355"/>
            </a:lvl4pPr>
            <a:lvl5pPr marL="3987964" indent="0">
              <a:buNone/>
              <a:defRPr sz="4355"/>
            </a:lvl5pPr>
            <a:lvl6pPr marL="4984955" indent="0">
              <a:buNone/>
              <a:defRPr sz="4355"/>
            </a:lvl6pPr>
            <a:lvl7pPr marL="5981946" indent="0">
              <a:buNone/>
              <a:defRPr sz="4355"/>
            </a:lvl7pPr>
            <a:lvl8pPr marL="6978937" indent="0">
              <a:buNone/>
              <a:defRPr sz="4355"/>
            </a:lvl8pPr>
            <a:lvl9pPr marL="7975927" indent="0">
              <a:buNone/>
              <a:defRPr sz="4355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499" y="16623839"/>
            <a:ext cx="9071610" cy="2492836"/>
          </a:xfrm>
        </p:spPr>
        <p:txBody>
          <a:bodyPr/>
          <a:lstStyle>
            <a:lvl1pPr marL="0" indent="0">
              <a:buNone/>
              <a:defRPr sz="3070"/>
            </a:lvl1pPr>
            <a:lvl2pPr marL="996991" indent="0">
              <a:buNone/>
              <a:defRPr sz="2613"/>
            </a:lvl2pPr>
            <a:lvl3pPr marL="1993982" indent="0">
              <a:buNone/>
              <a:defRPr sz="2198"/>
            </a:lvl3pPr>
            <a:lvl4pPr marL="2990973" indent="0">
              <a:buNone/>
              <a:defRPr sz="1950"/>
            </a:lvl4pPr>
            <a:lvl5pPr marL="3987964" indent="0">
              <a:buNone/>
              <a:defRPr sz="1950"/>
            </a:lvl5pPr>
            <a:lvl6pPr marL="4984955" indent="0">
              <a:buNone/>
              <a:defRPr sz="1950"/>
            </a:lvl6pPr>
            <a:lvl7pPr marL="5981946" indent="0">
              <a:buNone/>
              <a:defRPr sz="1950"/>
            </a:lvl7pPr>
            <a:lvl8pPr marL="6978937" indent="0">
              <a:buNone/>
              <a:defRPr sz="1950"/>
            </a:lvl8pPr>
            <a:lvl9pPr marL="7975927" indent="0">
              <a:buNone/>
              <a:defRPr sz="19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15358-0188-4649-A986-6A5049E42B9E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441A-69DB-4EBD-AEBE-01D157D5CA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463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5968" y="850615"/>
            <a:ext cx="13607415" cy="3540125"/>
          </a:xfrm>
          <a:prstGeom prst="rect">
            <a:avLst/>
          </a:prstGeom>
        </p:spPr>
        <p:txBody>
          <a:bodyPr vert="horz" lIns="480709" tIns="240355" rIns="480709" bIns="24035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968" y="4956177"/>
            <a:ext cx="13607415" cy="14017913"/>
          </a:xfrm>
          <a:prstGeom prst="rect">
            <a:avLst/>
          </a:prstGeom>
        </p:spPr>
        <p:txBody>
          <a:bodyPr vert="horz" lIns="480709" tIns="240355" rIns="480709" bIns="24035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968" y="19687030"/>
            <a:ext cx="3527848" cy="1130873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l">
              <a:defRPr sz="26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15358-0188-4649-A986-6A5049E42B9E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65778" y="19687030"/>
            <a:ext cx="4787794" cy="1130873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ctr">
              <a:defRPr sz="26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5534" y="19687030"/>
            <a:ext cx="3527848" cy="1130873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r">
              <a:defRPr sz="26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6441A-69DB-4EBD-AEBE-01D157D5CA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279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993982" rtl="0" eaLnBrk="1" latinLnBrk="0" hangingPunct="1">
        <a:spcBef>
          <a:spcPct val="0"/>
        </a:spcBef>
        <a:buNone/>
        <a:defRPr sz="95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47743" indent="-747743" algn="l" defTabSz="1993982" rtl="0" eaLnBrk="1" latinLnBrk="0" hangingPunct="1">
        <a:spcBef>
          <a:spcPct val="20000"/>
        </a:spcBef>
        <a:buFont typeface="Arial" pitchFamily="34" charset="0"/>
        <a:buChar char="•"/>
        <a:defRPr sz="6969" kern="1200">
          <a:solidFill>
            <a:schemeClr val="tx1"/>
          </a:solidFill>
          <a:latin typeface="+mn-lt"/>
          <a:ea typeface="+mn-ea"/>
          <a:cs typeface="+mn-cs"/>
        </a:defRPr>
      </a:lvl1pPr>
      <a:lvl2pPr marL="1620110" indent="-623119" algn="l" defTabSz="1993982" rtl="0" eaLnBrk="1" latinLnBrk="0" hangingPunct="1">
        <a:spcBef>
          <a:spcPct val="20000"/>
        </a:spcBef>
        <a:buFont typeface="Arial" pitchFamily="34" charset="0"/>
        <a:buChar char="–"/>
        <a:defRPr sz="6098" kern="1200">
          <a:solidFill>
            <a:schemeClr val="tx1"/>
          </a:solidFill>
          <a:latin typeface="+mn-lt"/>
          <a:ea typeface="+mn-ea"/>
          <a:cs typeface="+mn-cs"/>
        </a:defRPr>
      </a:lvl2pPr>
      <a:lvl3pPr marL="2492477" indent="-498495" algn="l" defTabSz="1993982" rtl="0" eaLnBrk="1" latinLnBrk="0" hangingPunct="1">
        <a:spcBef>
          <a:spcPct val="20000"/>
        </a:spcBef>
        <a:buFont typeface="Arial" pitchFamily="34" charset="0"/>
        <a:buChar char="•"/>
        <a:defRPr sz="5226" kern="1200">
          <a:solidFill>
            <a:schemeClr val="tx1"/>
          </a:solidFill>
          <a:latin typeface="+mn-lt"/>
          <a:ea typeface="+mn-ea"/>
          <a:cs typeface="+mn-cs"/>
        </a:defRPr>
      </a:lvl3pPr>
      <a:lvl4pPr marL="3489468" indent="-498495" algn="l" defTabSz="1993982" rtl="0" eaLnBrk="1" latinLnBrk="0" hangingPunct="1">
        <a:spcBef>
          <a:spcPct val="20000"/>
        </a:spcBef>
        <a:buFont typeface="Arial" pitchFamily="34" charset="0"/>
        <a:buChar char="–"/>
        <a:defRPr sz="4355" kern="1200">
          <a:solidFill>
            <a:schemeClr val="tx1"/>
          </a:solidFill>
          <a:latin typeface="+mn-lt"/>
          <a:ea typeface="+mn-ea"/>
          <a:cs typeface="+mn-cs"/>
        </a:defRPr>
      </a:lvl4pPr>
      <a:lvl5pPr marL="4486459" indent="-498495" algn="l" defTabSz="1993982" rtl="0" eaLnBrk="1" latinLnBrk="0" hangingPunct="1">
        <a:spcBef>
          <a:spcPct val="20000"/>
        </a:spcBef>
        <a:buFont typeface="Arial" pitchFamily="34" charset="0"/>
        <a:buChar char="»"/>
        <a:defRPr sz="4355" kern="1200">
          <a:solidFill>
            <a:schemeClr val="tx1"/>
          </a:solidFill>
          <a:latin typeface="+mn-lt"/>
          <a:ea typeface="+mn-ea"/>
          <a:cs typeface="+mn-cs"/>
        </a:defRPr>
      </a:lvl5pPr>
      <a:lvl6pPr marL="5483450" indent="-498495" algn="l" defTabSz="1993982" rtl="0" eaLnBrk="1" latinLnBrk="0" hangingPunct="1">
        <a:spcBef>
          <a:spcPct val="20000"/>
        </a:spcBef>
        <a:buFont typeface="Arial" pitchFamily="34" charset="0"/>
        <a:buChar char="•"/>
        <a:defRPr sz="4355" kern="1200">
          <a:solidFill>
            <a:schemeClr val="tx1"/>
          </a:solidFill>
          <a:latin typeface="+mn-lt"/>
          <a:ea typeface="+mn-ea"/>
          <a:cs typeface="+mn-cs"/>
        </a:defRPr>
      </a:lvl6pPr>
      <a:lvl7pPr marL="6480441" indent="-498495" algn="l" defTabSz="1993982" rtl="0" eaLnBrk="1" latinLnBrk="0" hangingPunct="1">
        <a:spcBef>
          <a:spcPct val="20000"/>
        </a:spcBef>
        <a:buFont typeface="Arial" pitchFamily="34" charset="0"/>
        <a:buChar char="•"/>
        <a:defRPr sz="4355" kern="1200">
          <a:solidFill>
            <a:schemeClr val="tx1"/>
          </a:solidFill>
          <a:latin typeface="+mn-lt"/>
          <a:ea typeface="+mn-ea"/>
          <a:cs typeface="+mn-cs"/>
        </a:defRPr>
      </a:lvl7pPr>
      <a:lvl8pPr marL="7477432" indent="-498495" algn="l" defTabSz="1993982" rtl="0" eaLnBrk="1" latinLnBrk="0" hangingPunct="1">
        <a:spcBef>
          <a:spcPct val="20000"/>
        </a:spcBef>
        <a:buFont typeface="Arial" pitchFamily="34" charset="0"/>
        <a:buChar char="•"/>
        <a:defRPr sz="4355" kern="1200">
          <a:solidFill>
            <a:schemeClr val="tx1"/>
          </a:solidFill>
          <a:latin typeface="+mn-lt"/>
          <a:ea typeface="+mn-ea"/>
          <a:cs typeface="+mn-cs"/>
        </a:defRPr>
      </a:lvl8pPr>
      <a:lvl9pPr marL="8474423" indent="-498495" algn="l" defTabSz="1993982" rtl="0" eaLnBrk="1" latinLnBrk="0" hangingPunct="1">
        <a:spcBef>
          <a:spcPct val="20000"/>
        </a:spcBef>
        <a:buFont typeface="Arial" pitchFamily="34" charset="0"/>
        <a:buChar char="•"/>
        <a:defRPr sz="43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93982" rtl="0" eaLnBrk="1" latinLnBrk="0" hangingPunct="1">
        <a:defRPr sz="3941" kern="1200">
          <a:solidFill>
            <a:schemeClr val="tx1"/>
          </a:solidFill>
          <a:latin typeface="+mn-lt"/>
          <a:ea typeface="+mn-ea"/>
          <a:cs typeface="+mn-cs"/>
        </a:defRPr>
      </a:lvl1pPr>
      <a:lvl2pPr marL="996991" algn="l" defTabSz="1993982" rtl="0" eaLnBrk="1" latinLnBrk="0" hangingPunct="1">
        <a:defRPr sz="3941" kern="1200">
          <a:solidFill>
            <a:schemeClr val="tx1"/>
          </a:solidFill>
          <a:latin typeface="+mn-lt"/>
          <a:ea typeface="+mn-ea"/>
          <a:cs typeface="+mn-cs"/>
        </a:defRPr>
      </a:lvl2pPr>
      <a:lvl3pPr marL="1993982" algn="l" defTabSz="1993982" rtl="0" eaLnBrk="1" latinLnBrk="0" hangingPunct="1">
        <a:defRPr sz="3941" kern="1200">
          <a:solidFill>
            <a:schemeClr val="tx1"/>
          </a:solidFill>
          <a:latin typeface="+mn-lt"/>
          <a:ea typeface="+mn-ea"/>
          <a:cs typeface="+mn-cs"/>
        </a:defRPr>
      </a:lvl3pPr>
      <a:lvl4pPr marL="2990973" algn="l" defTabSz="1993982" rtl="0" eaLnBrk="1" latinLnBrk="0" hangingPunct="1">
        <a:defRPr sz="3941" kern="1200">
          <a:solidFill>
            <a:schemeClr val="tx1"/>
          </a:solidFill>
          <a:latin typeface="+mn-lt"/>
          <a:ea typeface="+mn-ea"/>
          <a:cs typeface="+mn-cs"/>
        </a:defRPr>
      </a:lvl4pPr>
      <a:lvl5pPr marL="3987964" algn="l" defTabSz="1993982" rtl="0" eaLnBrk="1" latinLnBrk="0" hangingPunct="1">
        <a:defRPr sz="3941" kern="1200">
          <a:solidFill>
            <a:schemeClr val="tx1"/>
          </a:solidFill>
          <a:latin typeface="+mn-lt"/>
          <a:ea typeface="+mn-ea"/>
          <a:cs typeface="+mn-cs"/>
        </a:defRPr>
      </a:lvl5pPr>
      <a:lvl6pPr marL="4984955" algn="l" defTabSz="1993982" rtl="0" eaLnBrk="1" latinLnBrk="0" hangingPunct="1">
        <a:defRPr sz="3941" kern="1200">
          <a:solidFill>
            <a:schemeClr val="tx1"/>
          </a:solidFill>
          <a:latin typeface="+mn-lt"/>
          <a:ea typeface="+mn-ea"/>
          <a:cs typeface="+mn-cs"/>
        </a:defRPr>
      </a:lvl6pPr>
      <a:lvl7pPr marL="5981946" algn="l" defTabSz="1993982" rtl="0" eaLnBrk="1" latinLnBrk="0" hangingPunct="1">
        <a:defRPr sz="3941" kern="1200">
          <a:solidFill>
            <a:schemeClr val="tx1"/>
          </a:solidFill>
          <a:latin typeface="+mn-lt"/>
          <a:ea typeface="+mn-ea"/>
          <a:cs typeface="+mn-cs"/>
        </a:defRPr>
      </a:lvl7pPr>
      <a:lvl8pPr marL="6978937" algn="l" defTabSz="1993982" rtl="0" eaLnBrk="1" latinLnBrk="0" hangingPunct="1">
        <a:defRPr sz="3941" kern="1200">
          <a:solidFill>
            <a:schemeClr val="tx1"/>
          </a:solidFill>
          <a:latin typeface="+mn-lt"/>
          <a:ea typeface="+mn-ea"/>
          <a:cs typeface="+mn-cs"/>
        </a:defRPr>
      </a:lvl8pPr>
      <a:lvl9pPr marL="7975927" algn="l" defTabSz="1993982" rtl="0" eaLnBrk="1" latinLnBrk="0" hangingPunct="1">
        <a:defRPr sz="39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1"/>
            <a:ext cx="15119350" cy="322404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3" dirty="0"/>
          </a:p>
        </p:txBody>
      </p:sp>
      <p:sp>
        <p:nvSpPr>
          <p:cNvPr id="4" name="TextBox 3"/>
          <p:cNvSpPr txBox="1"/>
          <p:nvPr/>
        </p:nvSpPr>
        <p:spPr>
          <a:xfrm>
            <a:off x="1529521" y="567597"/>
            <a:ext cx="12516871" cy="1624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148" b="1" dirty="0">
                <a:solidFill>
                  <a:schemeClr val="bg1"/>
                </a:solidFill>
              </a:rPr>
              <a:t>Title</a:t>
            </a:r>
          </a:p>
          <a:p>
            <a:pPr algn="ctr"/>
            <a:r>
              <a:rPr lang="en-US" sz="2904" dirty="0">
                <a:solidFill>
                  <a:schemeClr val="bg1"/>
                </a:solidFill>
              </a:rPr>
              <a:t>Authors</a:t>
            </a:r>
          </a:p>
          <a:p>
            <a:pPr algn="ctr"/>
            <a:r>
              <a:rPr lang="en-US" sz="2904" dirty="0">
                <a:solidFill>
                  <a:schemeClr val="bg1"/>
                </a:solidFill>
              </a:rPr>
              <a:t>Affiliations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07552" y="3371321"/>
            <a:ext cx="7200000" cy="60292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318" dirty="0">
                <a:solidFill>
                  <a:schemeClr val="bg1"/>
                </a:solidFill>
              </a:rPr>
              <a:t>Background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3241" y="14627084"/>
            <a:ext cx="7200000" cy="60292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318" dirty="0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95507" y="4014249"/>
            <a:ext cx="6637734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867" dirty="0"/>
              <a:t>Brief background with Aim and objectives</a:t>
            </a:r>
            <a:endParaRPr lang="en-US" sz="1867" baseline="30000" dirty="0"/>
          </a:p>
        </p:txBody>
      </p:sp>
      <p:sp>
        <p:nvSpPr>
          <p:cNvPr id="22" name="TextBox 21"/>
          <p:cNvSpPr txBox="1"/>
          <p:nvPr/>
        </p:nvSpPr>
        <p:spPr>
          <a:xfrm>
            <a:off x="233241" y="8601851"/>
            <a:ext cx="7200000" cy="60292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318" dirty="0">
                <a:solidFill>
                  <a:schemeClr val="bg1"/>
                </a:solidFill>
              </a:rPr>
              <a:t>Methods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20652318"/>
            <a:ext cx="15119350" cy="5884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24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</a:t>
            </a:r>
            <a:r>
              <a:rPr lang="en-US" sz="2800" dirty="0" smtClean="0"/>
              <a:t>Dr E Vaithilingam Memorial Scientific Session, Chennai</a:t>
            </a:r>
            <a:endParaRPr 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7787956" y="3419146"/>
            <a:ext cx="7200000" cy="53925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sz="2904" dirty="0"/>
              <a:t>Discussion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787956" y="11943523"/>
            <a:ext cx="7200000" cy="60292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318" dirty="0">
                <a:solidFill>
                  <a:schemeClr val="bg1"/>
                </a:solidFill>
              </a:rPr>
              <a:t>Conclusion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787956" y="17511223"/>
            <a:ext cx="7200000" cy="60292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318" dirty="0">
                <a:solidFill>
                  <a:schemeClr val="bg1"/>
                </a:solidFill>
              </a:rPr>
              <a:t>References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65748" y="511542"/>
            <a:ext cx="1327547" cy="354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703" dirty="0">
                <a:solidFill>
                  <a:schemeClr val="bg1"/>
                </a:solidFill>
              </a:rPr>
              <a:t>Logos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04943" y="443047"/>
            <a:ext cx="2314427" cy="354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703" dirty="0">
                <a:solidFill>
                  <a:schemeClr val="bg1"/>
                </a:solidFill>
              </a:rPr>
              <a:t>Abstract ID</a:t>
            </a:r>
          </a:p>
        </p:txBody>
      </p:sp>
    </p:spTree>
    <p:extLst>
      <p:ext uri="{BB962C8B-B14F-4D97-AF65-F5344CB8AC3E}">
        <p14:creationId xmlns:p14="http://schemas.microsoft.com/office/powerpoint/2010/main" val="320033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28</Words>
  <Application>Microsoft Office PowerPoint</Application>
  <PresentationFormat>Custom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sruthi</dc:creator>
  <cp:lastModifiedBy>MS AMIRTHAA M</cp:lastModifiedBy>
  <cp:revision>34</cp:revision>
  <dcterms:created xsi:type="dcterms:W3CDTF">2019-06-01T15:51:12Z</dcterms:created>
  <dcterms:modified xsi:type="dcterms:W3CDTF">2026-03-03T09:30:23Z</dcterms:modified>
</cp:coreProperties>
</file>